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7/19/2019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7/19/2019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7/19/2019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7/19/2019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7/19/2019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7/19/2019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 PETER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FROM FAITH UNTO GLORY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54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 Peter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From Faith Unto Glory</a:t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Full knowledge of the Lord Jesus</a:t>
            </a:r>
          </a:p>
          <a:p>
            <a:r>
              <a:rPr lang="en-US" dirty="0" smtClean="0"/>
              <a:t>2. Trials and testing of our faith</a:t>
            </a:r>
          </a:p>
          <a:p>
            <a:r>
              <a:rPr lang="en-US" dirty="0" smtClean="0"/>
              <a:t>3. Witness of the sufferings of Christ</a:t>
            </a:r>
          </a:p>
          <a:p>
            <a:r>
              <a:rPr lang="en-US" dirty="0" smtClean="0"/>
              <a:t>4. Inheritance</a:t>
            </a:r>
          </a:p>
          <a:p>
            <a:r>
              <a:rPr lang="en-US" dirty="0" smtClean="0"/>
              <a:t>5. Glory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585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I Peter – From Faith Unto Glory</a:t>
            </a:r>
            <a:br>
              <a:rPr lang="en-US" sz="20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1. Full Knowledge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Full knowledge of Him who has called us by glory  (1:3)</a:t>
            </a:r>
          </a:p>
          <a:p>
            <a:r>
              <a:rPr lang="en-US" dirty="0" smtClean="0"/>
              <a:t>May become partakers of the divine nature (1:4)</a:t>
            </a:r>
          </a:p>
          <a:p>
            <a:r>
              <a:rPr lang="en-US" dirty="0" smtClean="0"/>
              <a:t>Use diligence in your faith in knowing Christ (1:5-8)</a:t>
            </a:r>
          </a:p>
          <a:p>
            <a:r>
              <a:rPr lang="en-US" dirty="0" smtClean="0"/>
              <a:t>Use diligence to make your calling and election sure (1:10)</a:t>
            </a:r>
          </a:p>
          <a:p>
            <a:r>
              <a:rPr lang="en-US" dirty="0" smtClean="0"/>
              <a:t>Enter richly into the kingdom of Jesus Christ (1:11)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207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I Peter – From Faith Unto Glory</a:t>
            </a:r>
            <a:br>
              <a:rPr lang="en-US" sz="20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2</a:t>
            </a:r>
            <a:r>
              <a:rPr lang="en-US" sz="2400" dirty="0" smtClean="0"/>
              <a:t>. Trials and Testing of Our Faith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Trials for proving your faith (1:7)</a:t>
            </a:r>
          </a:p>
          <a:p>
            <a:r>
              <a:rPr lang="en-US" dirty="0" smtClean="0"/>
              <a:t>Receive the end of your faith, the salvation of your souls (1:9)</a:t>
            </a:r>
          </a:p>
          <a:p>
            <a:r>
              <a:rPr lang="en-US" dirty="0" smtClean="0"/>
              <a:t>Be holy, purify your souls (1:15,22). </a:t>
            </a:r>
            <a:r>
              <a:rPr lang="en-US" u="sng" dirty="0" smtClean="0"/>
              <a:t>Abstain from flesh </a:t>
            </a:r>
            <a:r>
              <a:rPr lang="en-US" dirty="0" smtClean="0"/>
              <a:t>(2:11)</a:t>
            </a:r>
          </a:p>
          <a:p>
            <a:r>
              <a:rPr lang="en-US" dirty="0"/>
              <a:t>Having purified your souls to unfeigned brotherly </a:t>
            </a:r>
            <a:r>
              <a:rPr lang="en-US" dirty="0" smtClean="0"/>
              <a:t>love (1:22)</a:t>
            </a:r>
          </a:p>
          <a:p>
            <a:r>
              <a:rPr lang="en-US" dirty="0" smtClean="0"/>
              <a:t>Lay aside hypocrisies and </a:t>
            </a:r>
            <a:r>
              <a:rPr lang="en-US" dirty="0" err="1" smtClean="0"/>
              <a:t>envyings</a:t>
            </a:r>
            <a:r>
              <a:rPr lang="en-US" dirty="0" smtClean="0"/>
              <a:t> (2:1)</a:t>
            </a:r>
          </a:p>
          <a:p>
            <a:r>
              <a:rPr lang="en-US" dirty="0" smtClean="0"/>
              <a:t>A kingly priesthood, a holy nation, a people for possession (2:9)</a:t>
            </a:r>
          </a:p>
          <a:p>
            <a:r>
              <a:rPr lang="en-US" dirty="0" smtClean="0"/>
              <a:t>As living stones being built up a spiritual house (2:5)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653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I Peter – From Faith Unto </a:t>
            </a:r>
            <a:r>
              <a:rPr lang="en-US" sz="2000" dirty="0" smtClean="0"/>
              <a:t>Glory</a:t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3. </a:t>
            </a:r>
            <a:r>
              <a:rPr lang="en-US" sz="2400" dirty="0" smtClean="0"/>
              <a:t>Witness</a:t>
            </a:r>
            <a:r>
              <a:rPr lang="en-US" sz="2000" dirty="0" smtClean="0"/>
              <a:t> of the Suffering of the Christ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Called to suffer for </a:t>
            </a:r>
            <a:r>
              <a:rPr lang="en-US" dirty="0" smtClean="0"/>
              <a:t>Christ </a:t>
            </a:r>
            <a:r>
              <a:rPr lang="en-US" dirty="0"/>
              <a:t>(2:21-24</a:t>
            </a:r>
            <a:r>
              <a:rPr lang="en-US" dirty="0" smtClean="0"/>
              <a:t>)</a:t>
            </a:r>
          </a:p>
          <a:p>
            <a:r>
              <a:rPr lang="en-US" dirty="0" smtClean="0"/>
              <a:t>Likewise in our relationships (3:1-14), suffer doing good (1:22)</a:t>
            </a:r>
            <a:endParaRPr lang="en-US" dirty="0"/>
          </a:p>
          <a:p>
            <a:r>
              <a:rPr lang="en-US" dirty="0" smtClean="0"/>
              <a:t>As a witness (martyr) of the sufferings of the Christ and partaker of the glory to be revealed (5:1)</a:t>
            </a:r>
          </a:p>
          <a:p>
            <a:r>
              <a:rPr lang="en-US" dirty="0" smtClean="0"/>
              <a:t>Endure grief, suffering unjustly (5:20)</a:t>
            </a:r>
          </a:p>
          <a:p>
            <a:r>
              <a:rPr lang="en-US" dirty="0" smtClean="0"/>
              <a:t>Sanctify Christ in your hearts (3:15)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966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I Peter – From Faith Unto </a:t>
            </a:r>
            <a:r>
              <a:rPr lang="en-US" sz="2000" dirty="0" smtClean="0"/>
              <a:t>Glory</a:t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4. </a:t>
            </a:r>
            <a:r>
              <a:rPr lang="en-US" sz="2400" dirty="0" smtClean="0"/>
              <a:t>Inheritance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Incorruptible, undefiled and unfading inheritance (1:3-5)</a:t>
            </a:r>
          </a:p>
          <a:p>
            <a:r>
              <a:rPr lang="en-US" dirty="0" smtClean="0"/>
              <a:t>Put to grief if needed by various trials (1:6)</a:t>
            </a:r>
          </a:p>
          <a:p>
            <a:r>
              <a:rPr lang="en-US" dirty="0" smtClean="0"/>
              <a:t>Gird up the loins of your mind, steadfast in the grace  (1:13)</a:t>
            </a:r>
          </a:p>
          <a:p>
            <a:r>
              <a:rPr lang="en-US" dirty="0" smtClean="0"/>
              <a:t>Arm yourselves with the mind of Christ – suffer in the flesh for God’s will (4:1,2)</a:t>
            </a:r>
          </a:p>
          <a:p>
            <a:r>
              <a:rPr lang="en-US" dirty="0" smtClean="0"/>
              <a:t>Time of judgment begin from the house of God (4:17)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194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I Peter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sz="2000" dirty="0"/>
              <a:t>From Faith Unto </a:t>
            </a:r>
            <a:r>
              <a:rPr lang="en-US" sz="2000" dirty="0" smtClean="0"/>
              <a:t>Glory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400" dirty="0" smtClean="0"/>
              <a:t>5. Glory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Fire of persecution taking place for your trial – rejoice as you share in the sufferings of Christ that in the revelation of His glory you may rejoice with exultation (4:12-3)</a:t>
            </a:r>
          </a:p>
          <a:p>
            <a:r>
              <a:rPr lang="en-US" dirty="0"/>
              <a:t>Spirit of glory and Spirit of God rests upon you (4:14</a:t>
            </a:r>
            <a:r>
              <a:rPr lang="en-US" dirty="0" smtClean="0"/>
              <a:t>)</a:t>
            </a:r>
          </a:p>
          <a:p>
            <a:r>
              <a:rPr lang="en-US" dirty="0" smtClean="0"/>
              <a:t>Steadfast in faith. God has called you to His eternal glory in Christ Jesus when you have suffered: Himself shall perfect and strengthen you: to Him be the glory and might for the ages (5:9,10)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269800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254</TotalTime>
  <Words>425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Corbel</vt:lpstr>
      <vt:lpstr>Wingdings 2</vt:lpstr>
      <vt:lpstr>Frame</vt:lpstr>
      <vt:lpstr>I PETER</vt:lpstr>
      <vt:lpstr>I Peter  From Faith Unto Glory </vt:lpstr>
      <vt:lpstr>I Peter – From Faith Unto Glory  1. Full Knowledge</vt:lpstr>
      <vt:lpstr>I Peter – From Faith Unto Glory  2. Trials and Testing of Our Faith</vt:lpstr>
      <vt:lpstr>I Peter – From Faith Unto Glory  3. Witness of the Suffering of the Christ</vt:lpstr>
      <vt:lpstr>I Peter – From Faith Unto Glory  4. Inheritance</vt:lpstr>
      <vt:lpstr>I Peter – From Faith Unto Glory  5. Glory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PETER</dc:title>
  <dc:creator>Enoch Chao</dc:creator>
  <cp:lastModifiedBy>Enoch Chao</cp:lastModifiedBy>
  <cp:revision>20</cp:revision>
  <cp:lastPrinted>2019-07-19T19:46:36Z</cp:lastPrinted>
  <dcterms:created xsi:type="dcterms:W3CDTF">2019-07-19T16:19:35Z</dcterms:created>
  <dcterms:modified xsi:type="dcterms:W3CDTF">2019-07-19T20:33:41Z</dcterms:modified>
</cp:coreProperties>
</file>